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5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513D32-6214-4000-AC12-98F043EC55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3EB0288-E0B7-4EE4-84A8-5498707264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93E03D0-A367-4083-AF63-27CEAAA15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6BA31-DE6B-4E34-A2A8-90545B7465AA}" type="datetimeFigureOut">
              <a:rPr lang="de-DE" smtClean="0"/>
              <a:t>27.06.2022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CDBA85A-6DF9-42E7-A8D7-3ACB2B073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F47DB52-64C0-4170-B391-065981607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21A13-0B43-47C1-A791-A02B1A9732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0256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64EC16-C908-47AC-9ADB-1FCE5198F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C5EC11C-FEA1-4FB4-90F6-5289416D59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B677966-6804-4DE6-95F8-DCEFD4748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6BA31-DE6B-4E34-A2A8-90545B7465AA}" type="datetimeFigureOut">
              <a:rPr lang="de-DE" smtClean="0"/>
              <a:t>27.06.2022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AC4A645-6F8D-469D-9068-9C74767AA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7E4C950-A670-49CB-9735-9CE1B31D1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21A13-0B43-47C1-A791-A02B1A9732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4306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91A8375-6724-48A8-B4A4-CD2F9CEDA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7839EF8-5AD7-4A22-AA60-5A9475414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E25F9CC-6860-4EA4-A086-E44A03449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6BA31-DE6B-4E34-A2A8-90545B7465AA}" type="datetimeFigureOut">
              <a:rPr lang="de-DE" smtClean="0"/>
              <a:t>27.06.2022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EA4F8D6-7D45-4D91-9532-D55110D90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253B7A2-3780-4C06-8FAF-C11F70B71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21A13-0B43-47C1-A791-A02B1A9732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0941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2A4E6-5F82-4F31-BC96-CC4AA92D6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03B2C99-ECDC-4955-A657-3E64C707F8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22D35C9-1CC1-4F84-AF3D-5D2C868E8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6BA31-DE6B-4E34-A2A8-90545B7465AA}" type="datetimeFigureOut">
              <a:rPr lang="de-DE" smtClean="0"/>
              <a:t>27.06.2022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FF37D4D-9BB2-4828-9D50-6FB4D0260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EC76B5-B10D-4B1B-9D9B-85D92B5A8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21A13-0B43-47C1-A791-A02B1A9732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7291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AF5AA6-2551-4EE0-B2A8-FBB56233B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7DFDD86-04F0-496F-8355-7C840D9FFC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1563F76-020D-42C6-8745-874105B48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6BA31-DE6B-4E34-A2A8-90545B7465AA}" type="datetimeFigureOut">
              <a:rPr lang="de-DE" smtClean="0"/>
              <a:t>27.06.2022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479B9C7-B1F4-4828-87B6-819218238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E04ADB-1287-490D-BD16-52BD1875E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21A13-0B43-47C1-A791-A02B1A9732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6499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4ED7B2-1131-47D5-83CD-7481155AE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11343AE-4339-41FE-9CFC-2F1B802297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A80720B-F2A0-4BF7-97D1-FDC3A37E84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5B8C29A-CC83-4AF4-B531-50559B121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6BA31-DE6B-4E34-A2A8-90545B7465AA}" type="datetimeFigureOut">
              <a:rPr lang="de-DE" smtClean="0"/>
              <a:t>27.06.2022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6A9D0D8-0BCE-4157-8051-94EAF9CBD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7597572-E87B-4094-9E50-27F7F59FC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21A13-0B43-47C1-A791-A02B1A9732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3841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7C98E5-7796-424D-9FBB-5FEAE173A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00C62C8-6FC4-4859-B1D3-CF4637E8DA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3415864-ECFB-455D-BC53-93C6AB89B7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1374398-1B1A-403C-99B2-E07B2D367F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CE6205E-4E95-48D3-A20E-4DB7BC9C5F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6BB76FE-2063-44E1-A337-64418C433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6BA31-DE6B-4E34-A2A8-90545B7465AA}" type="datetimeFigureOut">
              <a:rPr lang="de-DE" smtClean="0"/>
              <a:t>27.06.2022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302A9A9-D28A-41A1-94F2-7126F1734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7FD9C88-47C4-4956-B6E9-084B71C8C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21A13-0B43-47C1-A791-A02B1A9732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1996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A56D0C-3418-435B-A95F-CE6E833DE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9493B5C-D4E1-4287-AB97-5DC346C8C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6BA31-DE6B-4E34-A2A8-90545B7465AA}" type="datetimeFigureOut">
              <a:rPr lang="de-DE" smtClean="0"/>
              <a:t>27.06.2022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91D3CD8-0A81-4809-8E7F-1581EABE6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42FEF0B-1C6A-46B6-85F0-6DF460DF6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21A13-0B43-47C1-A791-A02B1A9732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1957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21DC974-DDD6-4941-A9A3-59FC2FF2A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6BA31-DE6B-4E34-A2A8-90545B7465AA}" type="datetimeFigureOut">
              <a:rPr lang="de-DE" smtClean="0"/>
              <a:t>27.06.2022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9A7F650-E000-4A44-9250-C3FA55DA0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000F36-CB17-4615-BA90-41E8FAE4B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21A13-0B43-47C1-A791-A02B1A9732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3713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F8BD87-5CD0-40A2-99C0-FACFD6A9F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622E0DF-BDA1-4C83-AD88-D9D3C391C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CDAFF77-9965-464F-B09A-B8CC89FAD9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9A85C37-CA63-4139-B73B-1985AE566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6BA31-DE6B-4E34-A2A8-90545B7465AA}" type="datetimeFigureOut">
              <a:rPr lang="de-DE" smtClean="0"/>
              <a:t>27.06.2022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3B68976-27A3-4568-9325-B063E65F7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B286FDC-A622-435D-B5D4-E8AB2F6E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21A13-0B43-47C1-A791-A02B1A9732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45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3F2A7A-6AB2-4C26-B251-3A5394697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2CE7954-E072-4F4A-B7EE-6BA8ECA417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048381D-938B-4D21-9666-F514C6554E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013D7DD-6C79-460D-BA59-1277C2FD8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6BA31-DE6B-4E34-A2A8-90545B7465AA}" type="datetimeFigureOut">
              <a:rPr lang="de-DE" smtClean="0"/>
              <a:t>27.06.2022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6EC02A8-8AE5-4222-8853-69816914B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3B1340D-515D-4A12-B66C-ACDECF8BB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21A13-0B43-47C1-A791-A02B1A9732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9983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EBC325F-498F-43C1-8440-6CF4E42B5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45AA939-E6B4-421E-8B2E-5620FFC62F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EAAEFD2-19F0-4A06-9DE9-CD5C1B8243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6BA31-DE6B-4E34-A2A8-90545B7465AA}" type="datetimeFigureOut">
              <a:rPr lang="de-DE" smtClean="0"/>
              <a:t>27.06.2022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341BEDE-B4ED-4B8F-88FC-76544AB896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9F3711-9DCE-4ACB-BAAA-8E8C9E4BA8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21A13-0B43-47C1-A791-A02B1A9732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9245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2CCC4A-5C6D-41FE-BDA3-3ACE7DECD9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496" y="1214438"/>
            <a:ext cx="7433187" cy="2387600"/>
          </a:xfrm>
        </p:spPr>
        <p:txBody>
          <a:bodyPr>
            <a:noAutofit/>
          </a:bodyPr>
          <a:lstStyle/>
          <a:p>
            <a:br>
              <a:rPr lang="de-DE" sz="4800" dirty="0"/>
            </a:br>
            <a:br>
              <a:rPr lang="de-DE" sz="4800" dirty="0"/>
            </a:br>
            <a:br>
              <a:rPr lang="de-DE" sz="4800" dirty="0"/>
            </a:br>
            <a:br>
              <a:rPr lang="de-DE" sz="4800" dirty="0"/>
            </a:br>
            <a:br>
              <a:rPr lang="de-DE" sz="4800" dirty="0"/>
            </a:br>
            <a:r>
              <a:rPr lang="de-DE" sz="4800" b="1" dirty="0"/>
              <a:t>Aktivitäten </a:t>
            </a:r>
            <a:r>
              <a:rPr lang="de-DE" sz="4800" b="1" dirty="0" err="1"/>
              <a:t>CattleHub</a:t>
            </a:r>
            <a:br>
              <a:rPr lang="de-DE" sz="4800" dirty="0"/>
            </a:br>
            <a:br>
              <a:rPr lang="de-DE" sz="4800" dirty="0"/>
            </a:br>
            <a:r>
              <a:rPr lang="de-DE" sz="4800" dirty="0"/>
              <a:t>Impressionen </a:t>
            </a:r>
            <a:br>
              <a:rPr lang="de-DE" sz="4800" dirty="0"/>
            </a:br>
            <a:r>
              <a:rPr lang="de-DE" sz="4800" dirty="0"/>
              <a:t>vom ersten</a:t>
            </a:r>
            <a:br>
              <a:rPr lang="de-DE" sz="4800" dirty="0"/>
            </a:br>
            <a:r>
              <a:rPr lang="de-DE" sz="4800" dirty="0"/>
              <a:t>Barn-Robot-Event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99ED13E-E13D-4DF5-A61E-3B1028B1FF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2334" y="3895330"/>
            <a:ext cx="6007509" cy="2690608"/>
          </a:xfrm>
        </p:spPr>
        <p:txBody>
          <a:bodyPr>
            <a:normAutofit/>
          </a:bodyPr>
          <a:lstStyle/>
          <a:p>
            <a:r>
              <a:rPr lang="de-DE" dirty="0"/>
              <a:t>am 22. und 23. Juni 2022 </a:t>
            </a:r>
          </a:p>
          <a:p>
            <a:r>
              <a:rPr lang="de-DE" dirty="0"/>
              <a:t>auf dem </a:t>
            </a:r>
          </a:p>
          <a:p>
            <a:r>
              <a:rPr lang="de-DE" dirty="0"/>
              <a:t>Landwirtschaftszentrum Haus </a:t>
            </a:r>
            <a:r>
              <a:rPr lang="de-DE" dirty="0" err="1"/>
              <a:t>Düsse</a:t>
            </a:r>
            <a:r>
              <a:rPr lang="de-DE" dirty="0"/>
              <a:t> </a:t>
            </a:r>
          </a:p>
          <a:p>
            <a:r>
              <a:rPr lang="de-DE" dirty="0"/>
              <a:t>zusammen mit den ‚Milchvieh-Tagen‘ </a:t>
            </a:r>
          </a:p>
          <a:p>
            <a:r>
              <a:rPr lang="de-DE" dirty="0"/>
              <a:t>der Landwirtschaftskammer NRW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77C7F4F-7FA1-47D3-B042-DEC6FC2F5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690" y="266956"/>
            <a:ext cx="4572000" cy="3429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86E752B-8169-497E-AE24-2899F89F09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" t="22032" r="8955" b="15139"/>
          <a:stretch/>
        </p:blipFill>
        <p:spPr>
          <a:xfrm>
            <a:off x="7089058" y="3979240"/>
            <a:ext cx="4886631" cy="258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794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2D1F322-DB57-499C-BE29-66AA21BB52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22" y="416992"/>
            <a:ext cx="10515600" cy="2999732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3C20BE8-739B-42E3-889B-254D9F1BC8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22" y="3603534"/>
            <a:ext cx="12192000" cy="295909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E69385B-DEF3-4652-8BD7-DA7F742C171C}"/>
              </a:ext>
            </a:extLst>
          </p:cNvPr>
          <p:cNvSpPr txBox="1"/>
          <p:nvPr/>
        </p:nvSpPr>
        <p:spPr>
          <a:xfrm>
            <a:off x="10842522" y="416992"/>
            <a:ext cx="136870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ym typeface="Wingdings" panose="05000000000000000000" pitchFamily="2" charset="2"/>
              </a:rPr>
              <a:t>Parcour</a:t>
            </a:r>
            <a:endParaRPr lang="de-DE" dirty="0">
              <a:sym typeface="Wingdings" panose="05000000000000000000" pitchFamily="2" charset="2"/>
            </a:endParaRPr>
          </a:p>
          <a:p>
            <a:r>
              <a:rPr lang="de-DE" dirty="0">
                <a:sym typeface="Wingdings" panose="05000000000000000000" pitchFamily="2" charset="2"/>
              </a:rPr>
              <a:t>Sammel-</a:t>
            </a:r>
          </a:p>
          <a:p>
            <a:r>
              <a:rPr lang="de-DE" dirty="0">
                <a:sym typeface="Wingdings" panose="05000000000000000000" pitchFamily="2" charset="2"/>
              </a:rPr>
              <a:t>Roboter</a:t>
            </a:r>
          </a:p>
          <a:p>
            <a:endParaRPr lang="de-DE" dirty="0">
              <a:sym typeface="Wingdings" panose="05000000000000000000" pitchFamily="2" charset="2"/>
            </a:endParaRPr>
          </a:p>
          <a:p>
            <a:r>
              <a:rPr lang="de-DE" dirty="0">
                <a:sym typeface="Wingdings" panose="05000000000000000000" pitchFamily="2" charset="2"/>
              </a:rPr>
              <a:t> </a:t>
            </a:r>
            <a:r>
              <a:rPr lang="de-DE" dirty="0"/>
              <a:t>Mittwoch</a:t>
            </a:r>
          </a:p>
          <a:p>
            <a:r>
              <a:rPr lang="de-DE" dirty="0"/>
              <a:t>22. und </a:t>
            </a:r>
          </a:p>
          <a:p>
            <a:endParaRPr lang="de-DE" dirty="0"/>
          </a:p>
          <a:p>
            <a:r>
              <a:rPr lang="de-DE" dirty="0"/>
              <a:t>Donnerstag</a:t>
            </a:r>
            <a:br>
              <a:rPr lang="de-DE" dirty="0"/>
            </a:br>
            <a:r>
              <a:rPr lang="de-DE" dirty="0"/>
              <a:t>↓   23. Juni</a:t>
            </a:r>
            <a:br>
              <a:rPr lang="de-DE" dirty="0"/>
            </a:br>
            <a:r>
              <a:rPr lang="de-DE" dirty="0"/>
              <a:t>        2022</a:t>
            </a:r>
          </a:p>
        </p:txBody>
      </p:sp>
    </p:spTree>
    <p:extLst>
      <p:ext uri="{BB962C8B-B14F-4D97-AF65-F5344CB8AC3E}">
        <p14:creationId xmlns:p14="http://schemas.microsoft.com/office/powerpoint/2010/main" val="3144074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4496BA-7D32-43EE-8A35-EA4A14210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491" y="145144"/>
            <a:ext cx="10515600" cy="1325563"/>
          </a:xfrm>
        </p:spPr>
        <p:txBody>
          <a:bodyPr>
            <a:normAutofit/>
          </a:bodyPr>
          <a:lstStyle/>
          <a:p>
            <a:r>
              <a:rPr lang="de-DE" sz="3200" dirty="0" err="1"/>
              <a:t>Parcour</a:t>
            </a:r>
            <a:br>
              <a:rPr lang="de-DE" sz="3200" dirty="0"/>
            </a:br>
            <a:r>
              <a:rPr lang="de-DE" sz="3200" dirty="0"/>
              <a:t>Schiebe-Roboter .. im Stall</a:t>
            </a:r>
          </a:p>
        </p:txBody>
      </p:sp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B802E02A-D8B2-41E5-BC9D-FB504B6CE9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736" y="4155655"/>
            <a:ext cx="3203825" cy="2402869"/>
          </a:xfr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6BFA809-9FD2-432A-AF49-479992DED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76812" y="762207"/>
            <a:ext cx="3701846" cy="277638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231237A-D11F-4E10-BD35-DF22B1A57F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64" y="1476148"/>
            <a:ext cx="4572000" cy="3429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0BFC04A-26B1-4298-AF18-0F561CED45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972" y="3701847"/>
            <a:ext cx="4100056" cy="307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380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A0CCD8-E064-439C-AC55-7957B7273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90CC035-0245-4923-97ED-5C095D997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49397" y="992546"/>
            <a:ext cx="5019368" cy="376452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A9BA5F6-4C5A-4D55-B4F9-951DD3BA0E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56" y="5084405"/>
            <a:ext cx="3651045" cy="273828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063DAC2-3918-4080-8076-46F56B7213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524" y="924949"/>
            <a:ext cx="4478594" cy="3358946"/>
          </a:xfrm>
          <a:prstGeom prst="rect">
            <a:avLst/>
          </a:prstGeom>
        </p:spPr>
      </p:pic>
      <p:pic>
        <p:nvPicPr>
          <p:cNvPr id="15" name="Inhaltsplatzhalter 14">
            <a:extLst>
              <a:ext uri="{FF2B5EF4-FFF2-40B4-BE49-F238E27FC236}">
                <a16:creationId xmlns:a16="http://schemas.microsoft.com/office/drawing/2014/main" id="{31B76EC5-861B-4637-915E-80E739579C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31994" y="796081"/>
            <a:ext cx="3447640" cy="2585729"/>
          </a:xfr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FDC8B614-E0E2-4DFE-951D-86DBA799ED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88517" y="4383549"/>
            <a:ext cx="3259394" cy="2444546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04CF50B9-CECA-4846-8636-B04C43A1F2E4}"/>
              </a:ext>
            </a:extLst>
          </p:cNvPr>
          <p:cNvSpPr txBox="1"/>
          <p:nvPr/>
        </p:nvSpPr>
        <p:spPr>
          <a:xfrm>
            <a:off x="7610446" y="5576326"/>
            <a:ext cx="44485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↑ Testung einer Eigenentwicklung:</a:t>
            </a:r>
            <a:br>
              <a:rPr lang="de-DE" dirty="0"/>
            </a:br>
            <a:r>
              <a:rPr lang="de-DE" b="1" dirty="0"/>
              <a:t>Tracking System </a:t>
            </a:r>
            <a:r>
              <a:rPr lang="de-DE" dirty="0"/>
              <a:t>„Open </a:t>
            </a:r>
            <a:r>
              <a:rPr lang="de-DE" dirty="0" err="1"/>
              <a:t>CattleHub</a:t>
            </a:r>
            <a:r>
              <a:rPr lang="de-DE" dirty="0"/>
              <a:t>“</a:t>
            </a:r>
          </a:p>
          <a:p>
            <a:r>
              <a:rPr lang="de-DE" dirty="0">
                <a:sym typeface="Wingdings" panose="05000000000000000000" pitchFamily="2" charset="2"/>
              </a:rPr>
              <a:t> </a:t>
            </a:r>
            <a:r>
              <a:rPr lang="de-DE" dirty="0"/>
              <a:t>Große mediale </a:t>
            </a:r>
            <a:r>
              <a:rPr lang="de-DE" b="1" dirty="0"/>
              <a:t>Aufmerksamkeit</a:t>
            </a:r>
            <a:r>
              <a:rPr lang="de-DE" dirty="0"/>
              <a:t>; </a:t>
            </a:r>
            <a:br>
              <a:rPr lang="de-DE" dirty="0"/>
            </a:br>
            <a:r>
              <a:rPr lang="de-DE" dirty="0"/>
              <a:t>auch beim ‚wissenschaftlichen Nachwuchs‘ </a:t>
            </a:r>
            <a:r>
              <a:rPr lang="de-DE" dirty="0">
                <a:sym typeface="Wingdings" panose="05000000000000000000" pitchFamily="2" charset="2"/>
              </a:rPr>
              <a:t>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6740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</Words>
  <Application>Microsoft Office PowerPoint</Application>
  <PresentationFormat>Breitbild</PresentationFormat>
  <Paragraphs>17</Paragraphs>
  <Slides>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Wingdings</vt:lpstr>
      <vt:lpstr>Office</vt:lpstr>
      <vt:lpstr>     Aktivitäten CattleHub  Impressionen  vom ersten Barn-Robot-Event</vt:lpstr>
      <vt:lpstr>PowerPoint-Präsentation</vt:lpstr>
      <vt:lpstr>Parcour Schiebe-Roboter .. im Stall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Nachbesprechungen  zum ersten Barn-Robot-Event</dc:title>
  <dc:creator>buescher</dc:creator>
  <cp:lastModifiedBy>buescher</cp:lastModifiedBy>
  <cp:revision>9</cp:revision>
  <dcterms:created xsi:type="dcterms:W3CDTF">2022-06-24T07:47:10Z</dcterms:created>
  <dcterms:modified xsi:type="dcterms:W3CDTF">2022-06-27T07:39:22Z</dcterms:modified>
</cp:coreProperties>
</file>